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96c5264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95387b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eaf169d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8f5b55c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9feec0a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b55e0d9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31cf567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337007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effdcb1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f3a89a6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ff2299a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23896677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1a620db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1b712ea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a3ada25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c2311b8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dc7e99f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fbae569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72b5890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ec3723b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180c081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bde7ef4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c60f44a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1465ddc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2bc4033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51b06e9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62c63c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bc48dd9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53ce10a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fda6a9f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2605576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28ad80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1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837"/>
                <a:gridCol w="602520"/>
                <a:gridCol w="88232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$1,120,197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$16,802,948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$19,142,737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$57,871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$3,067,153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$1,678,312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$39,034,514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8232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$104,225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$2,501,401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$357,757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$19,318,874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$1,676,124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$499,229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$23,496,399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$948,129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$47,406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$264,094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-61.54%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$47,406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($189,950)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$67,749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-45.96%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($125,358)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$10,225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-93.40%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($154,888)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$164,120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21142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$328,239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$578,990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$215,701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$948,129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21142"/>
                <a:gridCol w="602520"/>
                <a:gridCol w="80463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$1,858,651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$770,986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$3,854,929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$4,136,805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$1,064,731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$9,877,385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$611,743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($18,653)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$18,429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($15,444)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$12,219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$552,867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$611,743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49246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$18,253,606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$2,028,178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$2,028,178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5989.70%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($33,305)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$2,280,701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6370.59%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635"/>
                <a:gridCol w="602520"/>
                <a:gridCol w="88232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$2,280,701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$18,245,606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$2,288,701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$18,253,606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$894,796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$38,904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$38,904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($233,633)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$26,426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32.13%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$85,510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-69.45%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($279,883)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-95.31%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21142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$129,936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$894,796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0463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$279,883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$2,102,700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$14,000 - $14,000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$39,034,514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$358,115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$21,676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$16,000,000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49246"/>
                <a:gridCol w="602520"/>
                <a:gridCol w="649246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$874,950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$87,495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$77,500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$87,495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$86,106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$358,115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($191,028)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21142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72694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2468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(45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53.24%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($37,247)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$21,676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649246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$87,377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$23,646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$8,731 - $55,000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-91.80%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($355,241)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$79,366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1422.11%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($5,214)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$1,120,197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974.79%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($104,225)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-25.93%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$478,568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($2,746,645)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$23,646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49246"/>
                <a:gridCol w="602520"/>
                <a:gridCol w="649246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531"/>
                <a:gridCol w="602520"/>
                <a:gridCol w="80463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$2,815,859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$2,841,930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2020-11-20T17:39:06Z</dcterms:modified>
  <cp:category/>
</cp:coreProperties>
</file>